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5" r:id="rId3"/>
    <p:sldId id="256" r:id="rId4"/>
    <p:sldId id="278" r:id="rId5"/>
    <p:sldId id="258" r:id="rId6"/>
    <p:sldId id="259" r:id="rId7"/>
    <p:sldId id="260" r:id="rId8"/>
    <p:sldId id="261" r:id="rId9"/>
    <p:sldId id="262" r:id="rId10"/>
    <p:sldId id="272" r:id="rId11"/>
    <p:sldId id="263" r:id="rId12"/>
    <p:sldId id="264" r:id="rId13"/>
    <p:sldId id="265" r:id="rId14"/>
    <p:sldId id="269" r:id="rId15"/>
    <p:sldId id="266" r:id="rId16"/>
    <p:sldId id="271" r:id="rId17"/>
    <p:sldId id="270" r:id="rId18"/>
    <p:sldId id="267" r:id="rId19"/>
    <p:sldId id="273" r:id="rId20"/>
    <p:sldId id="274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157EA-F28D-4E50-9995-A0B8C4CF17C0}" type="datetimeFigureOut">
              <a:rPr lang="en-US" smtClean="0"/>
              <a:pPr/>
              <a:t>1/5/2012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C2C9-3996-432B-A4B0-B5EE0FDF9A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157EA-F28D-4E50-9995-A0B8C4CF17C0}" type="datetimeFigureOut">
              <a:rPr lang="en-US" smtClean="0"/>
              <a:pPr/>
              <a:t>1/5/2012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C2C9-3996-432B-A4B0-B5EE0FDF9A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157EA-F28D-4E50-9995-A0B8C4CF17C0}" type="datetimeFigureOut">
              <a:rPr lang="en-US" smtClean="0"/>
              <a:pPr/>
              <a:t>1/5/2012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C2C9-3996-432B-A4B0-B5EE0FDF9A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157EA-F28D-4E50-9995-A0B8C4CF17C0}" type="datetimeFigureOut">
              <a:rPr lang="en-US" smtClean="0"/>
              <a:pPr/>
              <a:t>1/5/2012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C2C9-3996-432B-A4B0-B5EE0FDF9A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157EA-F28D-4E50-9995-A0B8C4CF17C0}" type="datetimeFigureOut">
              <a:rPr lang="en-US" smtClean="0"/>
              <a:pPr/>
              <a:t>1/5/2012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C2C9-3996-432B-A4B0-B5EE0FDF9A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157EA-F28D-4E50-9995-A0B8C4CF17C0}" type="datetimeFigureOut">
              <a:rPr lang="en-US" smtClean="0"/>
              <a:pPr/>
              <a:t>1/5/2012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C2C9-3996-432B-A4B0-B5EE0FDF9A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157EA-F28D-4E50-9995-A0B8C4CF17C0}" type="datetimeFigureOut">
              <a:rPr lang="en-US" smtClean="0"/>
              <a:pPr/>
              <a:t>1/5/2012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C2C9-3996-432B-A4B0-B5EE0FDF9A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157EA-F28D-4E50-9995-A0B8C4CF17C0}" type="datetimeFigureOut">
              <a:rPr lang="en-US" smtClean="0"/>
              <a:pPr/>
              <a:t>1/5/2012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C2C9-3996-432B-A4B0-B5EE0FDF9A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157EA-F28D-4E50-9995-A0B8C4CF17C0}" type="datetimeFigureOut">
              <a:rPr lang="en-US" smtClean="0"/>
              <a:pPr/>
              <a:t>1/5/2012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C2C9-3996-432B-A4B0-B5EE0FDF9A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157EA-F28D-4E50-9995-A0B8C4CF17C0}" type="datetimeFigureOut">
              <a:rPr lang="en-US" smtClean="0"/>
              <a:pPr/>
              <a:t>1/5/2012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C2C9-3996-432B-A4B0-B5EE0FDF9A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157EA-F28D-4E50-9995-A0B8C4CF17C0}" type="datetimeFigureOut">
              <a:rPr lang="en-US" smtClean="0"/>
              <a:pPr/>
              <a:t>1/5/2012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C2C9-3996-432B-A4B0-B5EE0FDF9A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D157EA-F28D-4E50-9995-A0B8C4CF17C0}" type="datetimeFigureOut">
              <a:rPr lang="en-US" smtClean="0"/>
              <a:pPr/>
              <a:t>1/5/2012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2C2C9-3996-432B-A4B0-B5EE0FDF9A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nglishacrossborders.files.wordpress.com/2011/02/dusk-tokyo-japan.jpg?w=1024&amp;h=768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3.bp.blogspot.com/_yuD2ffae5Vg/TLXAfgIofGI/AAAAAAAACxg/J71GQT917V0/s1600/Megacities-02.jpg" TargetMode="Externa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thesocietypages.org/socimages/files/2008/11/picture-51.png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manila.travel/wiki/images/2/20/Manila's_shantytowns.jpg" TargetMode="External"/><Relationship Id="rId4" Type="http://schemas.openxmlformats.org/officeDocument/2006/relationships/hyperlink" Target="http://images.publicradio.org/content/2010/02/17/20100217_haiti-shanty-towns_33.jp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hack.us/photo/my-images/19/goussainville.png/sr=1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chicagoist.com/attachments/chicagoist_kevinr/2008_3_suburbs.jpg" TargetMode="Externa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terrain.org/articles/28/images/sprawl_11-12.jpg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ecisivemagazine.com/sites/default/files/mcmansion-010030.jpg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upload.wikimedia.org/wikipedia/commons/8/8b/Urban_sprawl_as_seen_from_Tokyo_tower_towards_West.jpg" TargetMode="Externa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reetsblog.org/wp-content/uploads/2008/02_18/mcmansion_construction.jpg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familyhomesecurity.com/images/Gated-Community.jpg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wn2houston.com/assets/images/home/large/gated-community.jpg" TargetMode="Externa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upload.wikimedia.org/wikipedia/commons/thumb/e/ea/Christaller's_central_place_theory_animation.gif/220px-Christaller's_central_place_theory_animation.gif" TargetMode="External"/><Relationship Id="rId4" Type="http://schemas.openxmlformats.org/officeDocument/2006/relationships/image" Target="../media/image25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thumb/1/18/Times_Square_1-2.JPG/325px-Times_Square_1-2.JPG" TargetMode="Externa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wreckamovie.com/system/task_references/0000/1818/times-square-1024x768.jpg" TargetMode="Externa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exanderchen.com/Pages%20&amp;%20Images/Times%20Square%20Parade/Time-Square-Parade-800.jpg" TargetMode="Externa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lewishistoricalsociety.com/wiki2011/article_image.php?image_type=article&amp;id=96" TargetMode="External"/><Relationship Id="rId4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lewishistoricalsociety.com/wiki2011/article_image.php?image_type=article&amp;id=95" TargetMode="Externa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farm2.static.flickr.com/1140/886741172_24390fb7b1.jpg" TargetMode="Externa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tripouttravel.com/wp-content/uploads/MexicoCity.jpg" TargetMode="External"/><Relationship Id="rId4" Type="http://schemas.openxmlformats.org/officeDocument/2006/relationships/image" Target="../media/image3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ography.learnontheinternet.co.uk/images/urban/hoyt.gif" TargetMode="Externa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bestbangkokdeals.com/wp-content/uploads/2010/08/Bangkok-Main-Page-2.jp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nuraistanbul2009.files.wordpress.com/2009/06/picture6-7_tarlabasi-before-and-after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urban-age.net/E_Bulletin/09-Issue5/images/CitiesAndEquity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ps.prenhall.com/wps/media/objects/814/834298/world_cities.GIF" TargetMode="External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csiss.org/learning_resources/content/g5/materials/G5_Image_Library/de_Blij_figures/IMAGE_57.JPG"/>
          <p:cNvPicPr>
            <a:picLocks noChangeAspect="1" noChangeArrowheads="1"/>
          </p:cNvPicPr>
          <p:nvPr/>
        </p:nvPicPr>
        <p:blipFill>
          <a:blip r:embed="rId2" cstate="print"/>
          <a:srcRect l="35613" t="-1220" r="33013" b="23171"/>
          <a:stretch>
            <a:fillRect/>
          </a:stretch>
        </p:blipFill>
        <p:spPr bwMode="auto">
          <a:xfrm>
            <a:off x="304800" y="228600"/>
            <a:ext cx="2819400" cy="48768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0" y="6135469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http://www.csiss.org/learning_resources/content/g5/materials/G5_Image_Library/de_Blij_figures/IMAGE_57.JPG</a:t>
            </a:r>
            <a:endParaRPr lang="en-US" dirty="0"/>
          </a:p>
        </p:txBody>
      </p:sp>
      <p:pic>
        <p:nvPicPr>
          <p:cNvPr id="4" name="Picture 2" descr="http://www.csiss.org/learning_resources/content/g5/materials/G5_Image_Library/de_Blij_figures/IMAGE_57.JPG"/>
          <p:cNvPicPr>
            <a:picLocks noChangeAspect="1" noChangeArrowheads="1"/>
          </p:cNvPicPr>
          <p:nvPr/>
        </p:nvPicPr>
        <p:blipFill>
          <a:blip r:embed="rId2" cstate="print"/>
          <a:srcRect l="66139" t="-1219" r="3335" b="6098"/>
          <a:stretch>
            <a:fillRect/>
          </a:stretch>
        </p:blipFill>
        <p:spPr bwMode="auto">
          <a:xfrm>
            <a:off x="3276600" y="0"/>
            <a:ext cx="2743200" cy="5943600"/>
          </a:xfrm>
          <a:prstGeom prst="rect">
            <a:avLst/>
          </a:prstGeom>
          <a:noFill/>
        </p:spPr>
      </p:pic>
      <p:pic>
        <p:nvPicPr>
          <p:cNvPr id="5" name="Picture 2" descr="http://www.csiss.org/learning_resources/content/g5/materials/G5_Image_Library/de_Blij_figures/IMAGE_57.JPG"/>
          <p:cNvPicPr>
            <a:picLocks noChangeAspect="1" noChangeArrowheads="1"/>
          </p:cNvPicPr>
          <p:nvPr/>
        </p:nvPicPr>
        <p:blipFill>
          <a:blip r:embed="rId2" cstate="print"/>
          <a:srcRect l="6784" t="2439" r="63538" b="24390"/>
          <a:stretch>
            <a:fillRect/>
          </a:stretch>
        </p:blipFill>
        <p:spPr bwMode="auto">
          <a:xfrm>
            <a:off x="6172200" y="533400"/>
            <a:ext cx="2667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englishacrossborders.files.wordpress.com/2011/02/dusk-tokyo-japan.jpg?w=1024&amp;h=76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04800"/>
            <a:ext cx="4064000" cy="30480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4419600" y="38100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3"/>
              </a:rPr>
              <a:t>http://englishacrossborders.files.wordpress.com/2011/02/dusk-tokyo-japan.jpg?w=1024&amp;h=768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Megacity </a:t>
            </a:r>
            <a:endParaRPr lang="en-US" dirty="0"/>
          </a:p>
        </p:txBody>
      </p:sp>
      <p:pic>
        <p:nvPicPr>
          <p:cNvPr id="1028" name="Picture 4" descr="http://3.bp.blogspot.com/_yuD2ffae5Vg/TLXAfgIofGI/AAAAAAAACxg/J71GQT917V0/s1600/Megacities-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4212683"/>
            <a:ext cx="8839200" cy="2569117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09600" y="3392269"/>
            <a:ext cx="838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5"/>
              </a:rPr>
              <a:t>http://3.bp.blogspot.com/_yuD2ffae5Vg/TLXAfgIofGI/AAAAAAAACxg/J71GQT917V0/s1600/Megacities-02.jpg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thesocietypages.org/socimages/files/2008/11/picture-5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"/>
            <a:ext cx="3352800" cy="3286125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3962400" y="6858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3"/>
              </a:rPr>
              <a:t>http://thesocietypages.org/socimages/files/2008/11/picture-51.png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Redlining </a:t>
            </a:r>
            <a:endParaRPr lang="en-US" dirty="0"/>
          </a:p>
        </p:txBody>
      </p:sp>
      <p:pic>
        <p:nvPicPr>
          <p:cNvPr id="20484" name="Picture 4" descr="http://washingtonindependent.com/wp-content/uploads/2008/09/redlini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3676650"/>
            <a:ext cx="4724400" cy="2952750"/>
          </a:xfrm>
          <a:prstGeom prst="rect">
            <a:avLst/>
          </a:prstGeom>
          <a:noFill/>
        </p:spPr>
      </p:pic>
      <p:pic>
        <p:nvPicPr>
          <p:cNvPr id="20486" name="Picture 6" descr="http://www.lib.niu.edu/1979/ii790704%20-%200004-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6400" y="2057400"/>
            <a:ext cx="3486150" cy="4400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manila.travel/wiki/images/2/20/Manila%27s_shantytow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04800"/>
            <a:ext cx="3810000" cy="2857500"/>
          </a:xfrm>
          <a:prstGeom prst="rect">
            <a:avLst/>
          </a:prstGeom>
          <a:noFill/>
        </p:spPr>
      </p:pic>
      <p:pic>
        <p:nvPicPr>
          <p:cNvPr id="21508" name="Picture 4" descr="http://images.publicradio.org/content/2010/02/17/20100217_haiti-shanty-towns_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352800"/>
            <a:ext cx="5029200" cy="3350221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5867400" y="4267200"/>
            <a:ext cx="2819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http://images.publicradio.org/content/2010/02/17/20100217_haiti-shanty-towns_33.jpg</a:t>
            </a:r>
            <a:r>
              <a:rPr lang="en-US" dirty="0" smtClean="0"/>
              <a:t>   </a:t>
            </a:r>
          </a:p>
          <a:p>
            <a:endParaRPr lang="en-US" dirty="0" smtClean="0"/>
          </a:p>
          <a:p>
            <a:r>
              <a:rPr lang="en-US" dirty="0" smtClean="0"/>
              <a:t>Shanty town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72000" y="533400"/>
            <a:ext cx="3810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5"/>
              </a:rPr>
              <a:t>http://www.manila.travel/wiki/images/2/20/Manila%27s_shantytowns.jpg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img19.imageshack.us/img19/9206/goussainvill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838200"/>
            <a:ext cx="3965747" cy="29718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457200" y="39624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3"/>
              </a:rPr>
              <a:t>http://imageshack.us/photo/my-images/19/goussainville.png/sr=1</a:t>
            </a:r>
            <a:endParaRPr lang="en-US" dirty="0" smtClean="0"/>
          </a:p>
          <a:p>
            <a:r>
              <a:rPr lang="en-US" dirty="0" smtClean="0"/>
              <a:t>Suburbs </a:t>
            </a:r>
          </a:p>
        </p:txBody>
      </p:sp>
      <p:pic>
        <p:nvPicPr>
          <p:cNvPr id="22532" name="Picture 4" descr="http://chicagoist.com/attachments/chicagoist_kevinr/2008_3_suburb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219200"/>
            <a:ext cx="4286250" cy="3209925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191000" y="47244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5"/>
              </a:rPr>
              <a:t>http://chicagoist.com/attachments/chicagoist_kevinr/2008_3_suburbs.jpg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47800" y="6858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2"/>
              </a:rPr>
              <a:t>http://www.terrain.org/articles/28/images/sprawl_11-12.jpg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Exurb </a:t>
            </a:r>
            <a:endParaRPr lang="en-US" dirty="0"/>
          </a:p>
        </p:txBody>
      </p:sp>
      <p:pic>
        <p:nvPicPr>
          <p:cNvPr id="1026" name="Picture 2" descr="http://www.terrain.org/articles/28/images/sprawl_11-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981200"/>
            <a:ext cx="5715000" cy="3362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decisivemagazine.com/sites/default/files/mcmansion-0100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1" y="762000"/>
            <a:ext cx="4038600" cy="3027584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457200" y="40386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3"/>
              </a:rPr>
              <a:t>http://www.decisivemagazine.com/sites/default/files/mcmansion-010030.jpg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err="1" smtClean="0"/>
              <a:t>Mcmansions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3556" name="Picture 4" descr="http://upload.wikimedia.org/wikipedia/commons/8/8b/Urban_sprawl_as_seen_from_Tokyo_tower_towards_Wes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1295400"/>
            <a:ext cx="3136900" cy="2351614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572000" y="480060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5"/>
              </a:rPr>
              <a:t>http://upload.wikimedia.org/wikipedia/commons/8/8b/Urban_sprawl_as_seen_from_Tokyo_tower_towards_West.jpg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Urban sprawl 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treetsblog.org/wp-content/uploads/2008/02_18/mcmansion_construc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57200"/>
            <a:ext cx="4343400" cy="27813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1219200" y="327660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3"/>
              </a:rPr>
              <a:t>http://www.streetsblog.org/wp-content/uploads/2008/02_18/mcmansion_construction.jpg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err="1" smtClean="0"/>
              <a:t>Mcmansions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robinwoodchurch.files.wordpress.com/2009/11/gated_communi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81000"/>
            <a:ext cx="2057400" cy="249555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819400" y="4572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http://robinwoodchurch.files.wordpress.com/2009/11/gated_community.jpg</a:t>
            </a:r>
            <a:endParaRPr lang="en-US" dirty="0"/>
          </a:p>
        </p:txBody>
      </p:sp>
      <p:pic>
        <p:nvPicPr>
          <p:cNvPr id="27652" name="Picture 4" descr="http://www.familyhomesecurity.com/images/Gated-Communit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505200"/>
            <a:ext cx="4048125" cy="268605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657600" y="27432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4"/>
              </a:rPr>
              <a:t>http://www.familyhomesecurity.com/images/Gated-Community.jpg</a:t>
            </a:r>
            <a:endParaRPr lang="en-US" dirty="0" smtClean="0"/>
          </a:p>
          <a:p>
            <a:endParaRPr lang="en-US" dirty="0" smtClean="0"/>
          </a:p>
          <a:p>
            <a:pPr algn="ctr"/>
            <a:r>
              <a:rPr lang="en-US" dirty="0" smtClean="0"/>
              <a:t>Gated community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down2houston.com/assets/images/home/large/gated-communi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4419600" cy="2941796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304800" y="32766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3"/>
              </a:rPr>
              <a:t>http://www.down2houston.com/assets/images/home/large/gated-community.jpg</a:t>
            </a:r>
            <a:endParaRPr lang="en-US" dirty="0" smtClean="0"/>
          </a:p>
          <a:p>
            <a:r>
              <a:rPr lang="en-US" dirty="0" smtClean="0"/>
              <a:t>Gated communities </a:t>
            </a:r>
            <a:endParaRPr lang="en-US" dirty="0"/>
          </a:p>
        </p:txBody>
      </p:sp>
      <p:pic>
        <p:nvPicPr>
          <p:cNvPr id="24580" name="Picture 4" descr="http://upload.wikimedia.org/wikipedia/commons/thumb/e/ea/Christaller%27s_central_place_theory_animation.gif/220px-Christaller%27s_central_place_theory_animation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1752600"/>
            <a:ext cx="3048000" cy="3048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514600" y="4800600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5"/>
              </a:rPr>
              <a:t>http://upload.wikimedia.org/wikipedia/commons/thumb/e/ea/Christaller%27s_central_place_theory_animation.gif/220px-Christaller%27s_central_place_theory_animation.gif</a:t>
            </a:r>
            <a:r>
              <a:rPr lang="en-US" dirty="0" smtClean="0"/>
              <a:t>    </a:t>
            </a:r>
          </a:p>
          <a:p>
            <a:endParaRPr lang="en-US" dirty="0" smtClean="0"/>
          </a:p>
          <a:p>
            <a:r>
              <a:rPr lang="en-US" dirty="0" smtClean="0"/>
              <a:t>Central place theory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upload.wikimedia.org/wikipedia/commons/thumb/1/18/Times_Square_1-2.JPG/325px-Times_Square_1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533400"/>
            <a:ext cx="3095625" cy="207645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3886200" y="6858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3"/>
              </a:rPr>
              <a:t>http://upload.wikimedia.org/wikipedia/commons/thumb/1/18/Times_Square_1-2.JPG/325px-Times_Square_1-2.JPG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9700" name="Picture 4" descr="http://www.wreckamovie.com/system/task_references/0000/1818/times-square-1024x76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2819400"/>
            <a:ext cx="3505200" cy="2627602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191000" y="27432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5"/>
              </a:rPr>
              <a:t>http://www.wreckamovie.com/system/task_references/0000/1818/times-square-1024x768.jpg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csiss.org/learning_resources/content/g5/materials/G5_Image_Library/de_Blij_figures/IMAGE_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76200"/>
            <a:ext cx="8986463" cy="624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alexanderchen.com/Pages%20&amp;%20Images/Times%20Square%20Parade/Time-Square-Parade-8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04800"/>
            <a:ext cx="3886200" cy="2765706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4572000" y="7620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3"/>
              </a:rPr>
              <a:t>http://www.alexanderchen.com/Pages%20&amp;%20Images/Times%20Square%20Parade/Time-Square-Parade-800.jpg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5122" name="Picture 2" descr="http://lewishistoricalsociety.com/wiki2011/article_image.php?image_type=article&amp;id=9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2667000"/>
            <a:ext cx="2895600" cy="3572896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533400" y="37338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5"/>
              </a:rPr>
              <a:t>http://lewishistoricalsociety.com/wiki2011/article_image.php?image_type=article&amp;id=96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ewishistoricalsociety.com/wiki2011/article_image.php?image_type=article&amp;id=9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685800"/>
            <a:ext cx="3933825" cy="55245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4572000" y="16764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3"/>
              </a:rPr>
              <a:t>http://lewishistoricalsociety.com/wiki2011/article_image.php?image_type=article&amp;id=95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arm2.static.flickr.com/1140/886741172_24390fb7b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81001"/>
            <a:ext cx="4038600" cy="302895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4572000" y="4572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farm2.static.flickr.com/1140/886741172_24390fb7b1.jpg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28" name="Picture 4" descr="http://www.tripouttravel.com/wp-content/uploads/MexicoCit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429000"/>
            <a:ext cx="4279900" cy="3209925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0" y="44196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www.tripouttravel.com/wp-content/uploads/MexicoCity.jpg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advancedprocrastinators.com/aphg/images/burgess.gif"/>
          <p:cNvPicPr>
            <a:picLocks noChangeAspect="1" noChangeArrowheads="1"/>
          </p:cNvPicPr>
          <p:nvPr/>
        </p:nvPicPr>
        <p:blipFill>
          <a:blip r:embed="rId2" cstate="print"/>
          <a:srcRect l="50476" t="25000" b="26667"/>
          <a:stretch>
            <a:fillRect/>
          </a:stretch>
        </p:blipFill>
        <p:spPr bwMode="auto">
          <a:xfrm>
            <a:off x="4648200" y="1371600"/>
            <a:ext cx="3962400" cy="22098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09600" y="4800600"/>
            <a:ext cx="6629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http://advancedprocrastinators.com/aphg/images/burgess.gif</a:t>
            </a:r>
            <a:endParaRPr lang="en-US" dirty="0"/>
          </a:p>
        </p:txBody>
      </p:sp>
      <p:pic>
        <p:nvPicPr>
          <p:cNvPr id="4" name="Picture 2" descr="http://advancedprocrastinators.com/aphg/images/burgess.gif"/>
          <p:cNvPicPr>
            <a:picLocks noChangeAspect="1" noChangeArrowheads="1"/>
          </p:cNvPicPr>
          <p:nvPr/>
        </p:nvPicPr>
        <p:blipFill>
          <a:blip r:embed="rId2" cstate="print"/>
          <a:srcRect r="48571"/>
          <a:stretch>
            <a:fillRect/>
          </a:stretch>
        </p:blipFill>
        <p:spPr bwMode="auto">
          <a:xfrm>
            <a:off x="304800" y="228600"/>
            <a:ext cx="41148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www.geography.learnontheinternet.co.uk/images/urban/hoy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990600"/>
            <a:ext cx="7772400" cy="38862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2057400" y="50292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www.geography.learnontheinternet.co.uk/images/urban/hoyt.gif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cronodon.com/sitebuilder/images/Harris_Ullman-533x6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083"/>
            <a:ext cx="5309721" cy="6870083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971800" y="4724400"/>
            <a:ext cx="6172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http://cronodon.com/sitebuilder/images/Harris_Ullman-533x690.jpg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6211669"/>
            <a:ext cx="8458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http://www.bestbangkokdeals.com/wp-content/uploads/2010/08/Bangkok-Main-Page-2.jpg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43000" y="2286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Bangkok</a:t>
            </a:r>
            <a:endParaRPr lang="en-US" dirty="0"/>
          </a:p>
        </p:txBody>
      </p:sp>
      <p:pic>
        <p:nvPicPr>
          <p:cNvPr id="1026" name="Picture 2" descr="http://www.bestbangkokdeals.com/wp-content/uploads/2010/08/Bangkok-Main-Page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14300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inuraistanbul2009.files.wordpress.com/2009/06/picture6-7_tarlabasi-before-and-af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52400"/>
            <a:ext cx="8839200" cy="4432592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0" y="5029200"/>
            <a:ext cx="861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http://inuraistanbul2009.files.wordpress.com/2009/06/picture6-7_tarlabasi-before-and-after.jpg</a:t>
            </a:r>
            <a:r>
              <a:rPr lang="en-US" dirty="0" smtClean="0"/>
              <a:t>             Urban Renewal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urban-age.net/E_Bulletin/09-Issue5/images/CitiesAndEqui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609600"/>
            <a:ext cx="6601209" cy="32766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28600" y="4343400"/>
            <a:ext cx="8458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http://urban-age.net/E_Bulletin/09-Issue5/images/CitiesAndEquity.jpg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95400" y="5486400"/>
            <a:ext cx="472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Favelas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ps.prenhall.com/wps/media/objects/814/834298/world_citi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685800"/>
            <a:ext cx="7353300" cy="527685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0" y="58674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3"/>
              </a:rPr>
              <a:t>http://wps.prenhall.com/wps/media/objects/814/834298/world_cities.GIF</a:t>
            </a:r>
            <a:endParaRPr lang="en-US" dirty="0" smtClean="0"/>
          </a:p>
          <a:p>
            <a:r>
              <a:rPr lang="en-US" dirty="0" smtClean="0"/>
              <a:t>World cities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117</Words>
  <Application>Microsoft Office PowerPoint</Application>
  <PresentationFormat>On-screen Show (4:3)</PresentationFormat>
  <Paragraphs>53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117062</dc:creator>
  <cp:lastModifiedBy>Ashlynne</cp:lastModifiedBy>
  <cp:revision>31</cp:revision>
  <dcterms:created xsi:type="dcterms:W3CDTF">2011-12-19T16:56:38Z</dcterms:created>
  <dcterms:modified xsi:type="dcterms:W3CDTF">2012-01-06T02:26:33Z</dcterms:modified>
</cp:coreProperties>
</file>